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56" r:id="rId8"/>
    <p:sldId id="276" r:id="rId9"/>
    <p:sldId id="257" r:id="rId10"/>
    <p:sldId id="27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7" r:id="rId21"/>
    <p:sldId id="278" r:id="rId22"/>
    <p:sldId id="279" r:id="rId23"/>
    <p:sldId id="280" r:id="rId24"/>
    <p:sldId id="281" r:id="rId25"/>
    <p:sldId id="286" r:id="rId26"/>
    <p:sldId id="287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z1.foto.rambler.ru/public/igorrr-64/1/171/1-webbig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-2003-05.photosight.ru/06/203629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077;&#1085;&#1072;\Desktop\22%20&#1080;&#1102;&#1085;&#1103;\01_svyashchennaya_voyna.mp3" TargetMode="External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90.beon.ru/58/50/815058/54/22794254/nadya_bogdanova.jpe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90.beon.ru/58/50/815058/54/22794254/nadya_bogdanova.jpe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3;&#1077;&#1085;&#1072;\Desktop\22%20&#1080;&#1102;&#1085;&#1103;\&#1051;&#1077;&#1074;%20&#1051;&#1077;&#1097;&#1077;&#1085;&#1082;&#1086;%20-%20&#1044;&#1077;&#1085;&#1100;%20&#1055;&#1086;&#1073;&#1077;&#1076;&#1099;.mp3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077;&#1085;&#1072;\Desktop\22%20&#1080;&#1102;&#1085;&#1103;\metronom2.mp3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slide" Target="slide23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slide" Target="slide2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hyperlink" Target="http://i90.beon.ru/58/50/815058/54/22794254/nadya_bogdanova.jpeg" TargetMode="Externa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57250" y="23574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– герои Великой Отечественной войны</a:t>
            </a:r>
          </a:p>
        </p:txBody>
      </p:sp>
      <p:pic>
        <p:nvPicPr>
          <p:cNvPr id="2052" name="Рисунок 3" descr="11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071938"/>
            <a:ext cx="3714750" cy="2452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Рисунок 5" descr="12230.jpg"/>
          <p:cNvPicPr>
            <a:picLocks noChangeAspect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5572125" y="138113"/>
            <a:ext cx="2928938" cy="21050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1142976" y="285728"/>
            <a:ext cx="1928826" cy="1928826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0" name="Picture 2" descr="Картинка 1 из 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49725"/>
            <a:ext cx="40751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5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 из 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4887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949280"/>
            <a:ext cx="40846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Белорусия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г Минск, городской парк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Памятник Марату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Казею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629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аля Котик Когда началась война Валя окончил 5 класс. Семья пыталась уйти из Шепетовки, но немцы отрезали пути. Подпольная организация не давала немцам жить спокойно. Валя вместе с подпольщиками поджигал нефтебазу, лесосклад, нападал на склад с продовольствием. Валя погиб весной 1944 года. С честью выполнил последнее боевое задание по охране склада с боеприпасами. В 1958 г. ему посмертно присвоено звание Героя Советского Союза. Герой Советского Союза, награжден орденом Ленина, орденом Отечественной войны I степени, медалью «Партизану Отечественной войны» II степени Маленькие герои больш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Зина Портнова Война застала ленинградку Зину Портнову в деревне Зуя Витебской области, где она отдыхала на каникулах. Состояла в подпольной молодежной организации. Участвовала в диверсиях против врага, распространяла листовки, вела разведку. Возвращаясь с задания зимой 1943 года в д.Мостище ее выдал предатель. Зину схватили фашисты, мучили и пытали. Во время одного из допросов, Зина схватила со стола пистолет и убила офицера. Она пыталась бежать, но фашисты ее настигли и зверски замучили. Но до последней минуты оставалась стойкой, мужественной, несгибаемой. Герой Советского Союза Маленькие герои больш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Вася Коробко Вместе с партизанами Вася уничтожил девять эшелонов, сотни гитлеровцев. В одном из боев он был сражен вражеской пулей. Своего маленького героя, прожившего короткую, но такую яркую жизнь, Родина наградила орденами Ленина, Красного Знамени, Отечественной войны I степени, медалью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Галя Комлева Юная 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Писала листовки и ночью разбрасывала их по поселку.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Юная патриотка была расстреляна. Подвиг Гали Комлевой Родина отметила орденом Отечественной войны I степени. награждена орденом Отечественной войны I степени Маленькие герои больш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Володя Казначеев 1941 год... Весной закончил пятый класс. Осенью вступил в партизанский отряд. В отряде был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Валя Зенкина Брестская крепость первой приняла на себя удар врага. Валю фашисты заставили под огнём пробираться в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, указала место их расположения и осталась помогать нашим бойцам . Она перевязывала раненых, собирала патроны и подносила их бойцам.  Разные испытания выпали на её долю. Но она выдержала. Выстояла. И свою борьбу продолжила уже в партизанском отряде. Воевала смело, наравне со взрослыми. За отвагу и мужество орденом Красной Звезды наградила Родина свою юную дочь.    Маленькие герои больш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Аркадий Каманин Когда началась война, он пошёл работать на авиационный завод, потом на аэродроме пользовался любым случаем, чтобы подняться в небо.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На его груди засиял орден Красной Звезды . За участие в боях с врагом Аркадий был награждён вторым орденом Красной Звезды . К тому времени он стал уже опытным пилотом, хотя было ему пятнадцать лет. До самой победы сражался Аркадий Каманин с фашистами. Маленькие герои больш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Юта Бондаровская Юта стала помогать партизанам. Сначала была связной, потом разведчицей. Переодевшись мальчишкой-нищим, собирала по деревням сведения: где штаб фашистов. В одном из боев маленькая героиня большой войны, пионерка, не расставшаяся со своим красным галстуком, пала смертью храбрых. Родина наградила свою героическую дочь орденом Отечественной войны. награждена орденом Отечественной войны I степени, медалью «Партизану Отечественной войны» I степени Маленькие герои больш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Лара Михеенко Ленинградскую школьницу Лару Михеенко война застала в украинской деревне, которую вскоре заняли фашисты. Но однажды ночью вместе с подругами она вырвалась из плена и оказались у партизан. Сначала командиры не хотели брать такую маленькую девочку к себе, но как же много могут сделать для Родины даже самые юные ее граждане! Переодевшись в лохмотья, Лара ходила по деревням, выведывая данные о фашистах, участвовала и в боевых операциях. В деревне Игнатово юную партизанку выдал предатель, и фашисты ее расстреляли. награждена орденом Отечественной войны I степени Маленькие герои больш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25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800" smtClean="0"/>
              <a:t>22 июня 1941 г.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800" smtClean="0"/>
              <a:t>На нашу Родину вероломно напал злой и сильный враг – фашистская Германия.</a:t>
            </a:r>
          </a:p>
          <a:p>
            <a:endParaRPr lang="ru-RU" altLang="ru-RU" smtClean="0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661025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590574" y="452453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26">
            <a:hlinkClick r:id="rId4" action="ppaction://hlinksldjump"/>
          </p:cNvPr>
          <p:cNvSpPr/>
          <p:nvPr/>
        </p:nvSpPr>
        <p:spPr>
          <a:xfrm>
            <a:off x="7359674" y="5421328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01_svyashc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142875" y="214313"/>
            <a:ext cx="2857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0" y="2786063"/>
            <a:ext cx="91440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/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Сначала закопал в саду под грушей: думалось, скоро вернутся наши. Но война затягивалась, и, откопав знамена, Костя хранил их в сарае, пока не вспомнил про старый, заброшенный колодец за городом, у самого Днепра. Завернув свой бесценный клад в мешковину, обваляв соломой, он на рассвете выбрался из дому и с холщовой сумкой через плечо повел к далекому лесу корову. А там, оглядевшись, спрятал сверток в колодец, засыпал ветками, сухой травой, дерном...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И всю долгую оккупацию не пионер свой нелегкий караул у знамени, хотя и попадал в облаву, и даже бежал из эшелона, в котором угоняли киевлян в Германию.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Когда Киев освободили, Костя, в белой рубахе с красным галстуком, пришел к военному коменданту города и развернул знамена перед повидавшими виды и все же изумленными бойцами.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11 июня 1944 вновь сформированным частям, уходившим на фронт, вручили спасенные Костей замена. </a:t>
            </a:r>
            <a:br>
              <a:rPr lang="ru-RU" altLang="ru-RU">
                <a:latin typeface="Calibri" panose="020F0502020204030204" pitchFamily="34" charset="0"/>
              </a:rPr>
            </a:b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3286125" y="571500"/>
            <a:ext cx="58578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11 июня 1944 года на центральной площади Киева были выстроены части, уходившие на фронт. И перед этим боевым строем зачитали Указ Президиума Верховного Совета СССР о награждении пионера Кости Кравчука орденом красного знамени за то, что спас и сохранил два боевых знамени стрелковых полков в период оккупации города Киева...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Отступая из Киева, два раненых бойца доверили Косте знамена. И Костя обещал сохранить их.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995738" y="0"/>
            <a:ext cx="3641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    </a:t>
            </a:r>
            <a: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  <a:t>Костя Кравчук</a:t>
            </a:r>
          </a:p>
        </p:txBody>
      </p:sp>
    </p:spTree>
    <p:extLst>
      <p:ext uri="{BB962C8B-B14F-4D97-AF65-F5344CB8AC3E}">
        <p14:creationId xmlns:p14="http://schemas.microsoft.com/office/powerpoint/2010/main" val="36105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0" y="0"/>
            <a:ext cx="37623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0" y="34417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День за днем вел он разведку. Не раз отправлялся на самые опасные задания. Немало уничтоженных машин и солдат было на его счету. За выполнение опасных заданий, за проявленное мужество, находчивость и смелость Саша Бородулин зимой 1941 года был награжден орденом Красного Знамени.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Каратели выследили партизан. Трое суток уходил от них отряд, дважды вырывался из окружения, но снова смыкалось вражеское кольцо. Тогда командир вызвал добровольцев - прикрыть отход отряда. Саша первым шагнул вперед. Пятеро приняли бой. Один за другим они погибали. Саша остался один. Еще можно было отойти - лес рядом, но отряду так дорога каждая минута, которая задержит врага, и Саша вел бой до конца. Он, позволив фашистам сомкнуть вокруг себя кольцо, выхватил гранату и взорвал их и себя. Саша Бородулин погиб, но память о нем жива. Память о героях вечна!</a:t>
            </a:r>
            <a:br>
              <a:rPr lang="ru-RU" altLang="ru-RU">
                <a:latin typeface="Calibri" panose="020F0502020204030204" pitchFamily="34" charset="0"/>
              </a:rPr>
            </a:b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3929063" y="928688"/>
            <a:ext cx="49291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Шла война. Над поселком, где жил  Саша, надрывно гудели вражеские бомбардировщики. Родную землю топтал вражеский сапог. Не мог с этим мириться Саша Бородулин, пионер с горячим сердцем юного ленинца. Он решил бороться с фашистами. Раздобыл винтовку. Убив фашистского мотоциклиста, взял первый боевой трофей - настоящий немецкий автомат. </a:t>
            </a:r>
          </a:p>
        </p:txBody>
      </p:sp>
      <p:sp>
        <p:nvSpPr>
          <p:cNvPr id="34821" name="Прямоугольник 6"/>
          <p:cNvSpPr>
            <a:spLocks noChangeArrowheads="1"/>
          </p:cNvSpPr>
          <p:nvPr/>
        </p:nvSpPr>
        <p:spPr bwMode="auto">
          <a:xfrm>
            <a:off x="4284663" y="188913"/>
            <a:ext cx="3819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  <a:t>Саша Бородулин</a:t>
            </a:r>
          </a:p>
        </p:txBody>
      </p:sp>
    </p:spTree>
    <p:extLst>
      <p:ext uri="{BB962C8B-B14F-4D97-AF65-F5344CB8AC3E}">
        <p14:creationId xmlns:p14="http://schemas.microsoft.com/office/powerpoint/2010/main" val="34294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179388" y="0"/>
            <a:ext cx="35798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 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Быстрого, смышленого мальчишку офицеры стали посылать с поручениями, а вскоре и вовсе сделали посыльным при штабе. Им и в голову не могло прийти, что самые секретные пакеты первыми читали подпольщики на явке...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Вместе с Шурой Кобером Витя получил задание перейти линию фронта, чтобы установить связь с Москвой. В Москве, в штабе партизанского движения, они доложили обстановку и рассказали о том, что наблюдали в пути.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Вернувшись в Николаев, ребята доставили подпольщикам радиопередатчик, взрывчатку, оружие. И снова борьба без страха и колебания. 5 декабря 1942 года были схвачены фашистами и казнены десять подпольщиков. Среди них два мальчика - Шура Кобер и Витя Хоменко. Они жили героями и погибли как герои.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Орденом Отечественной войны 1 степени - посмертно - наградила Родина своего бесстрашного сына. Имя Вити Хоменко носит школа, в которой он учился.</a:t>
            </a: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929063" y="642938"/>
            <a:ext cx="52149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Свой героический путь борьбы с фашистами пионер Витя Хоменко прошел в подпольной организации "Николаевский центр".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...В школе по немецкому у Вити было "отлично", и подпольщики поручили пионеру устроится в офицерскую столовую. Он мыл посуду, случалось, обслуживал офицеров в зале и прислушивался к их разговорам. В пьяных спорах фашисты выбалтывали сведения, которые очень интересовали "Николаевский центр".</a:t>
            </a: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4572000" y="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  <a:t>Витя Хоменко</a:t>
            </a:r>
          </a:p>
        </p:txBody>
      </p:sp>
    </p:spTree>
    <p:extLst>
      <p:ext uri="{BB962C8B-B14F-4D97-AF65-F5344CB8AC3E}">
        <p14:creationId xmlns:p14="http://schemas.microsoft.com/office/powerpoint/2010/main" val="23999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                                                         </a:t>
            </a:r>
            <a: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  <a:t>Надя Богданова </a:t>
            </a:r>
            <a:b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  <a:t>   </a:t>
            </a:r>
            <a:b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ru-RU" altLang="ru-RU" sz="4000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  </a:t>
            </a:r>
            <a:br>
              <a:rPr lang="ru-RU" altLang="ru-RU"/>
            </a:br>
            <a:endParaRPr lang="ru-RU" altLang="ru-RU"/>
          </a:p>
        </p:txBody>
      </p:sp>
      <p:pic>
        <p:nvPicPr>
          <p:cNvPr id="20483" name="Picture 2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0" y="2500313"/>
            <a:ext cx="914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anose="020B0604020202020204" pitchFamily="34" charset="0"/>
              </a:rPr>
              <a:t>	</a:t>
            </a:r>
            <a: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t>Её дважды казнили гитлеровцы, и боевые друзья долгие годы считали Надю погибшей. Ей даже памятник поставили.</a:t>
            </a:r>
            <a:b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t>   	В это трудно поверить, но, когда она стала разведчицей в партизанском отряде "дяди Вани" Дьячкова, ей не было ещё и десяти лет. Маленькая, худенькая, она, прикидываясь нищенкой, бродила среди фашистов, всё подмечая, всё запоминая, и приносила в отряд ценнейшие сведения. А потом вместе с бойцами-партизанами взрывала фашистский штаб, пускала под откос эшелон с военным снаряжением, минировала объекты.                                                                                                                       	Первый раз её схватили, когда вместе с Ваней Звонцовым вывесила она 7 ноября 1941 года красный флаг в оккупированном врагом Витебске. Били шомполами, пытали, а когда привели ко рву - расстреливать, сил у неё уже не оставалось - упала в ров, на мгновение, опередив пулю. Ваня погиб, а Надю партизаны нашли во рву живой... </a:t>
            </a:r>
            <a:r>
              <a:rPr lang="ru-RU" altLang="ru-RU">
                <a:latin typeface="Calibri" panose="020F0502020204030204" pitchFamily="34" charset="0"/>
              </a:rPr>
              <a:t/>
            </a:r>
            <a:br>
              <a:rPr lang="ru-RU" altLang="ru-RU">
                <a:latin typeface="Calibri" panose="020F0502020204030204" pitchFamily="34" charset="0"/>
              </a:rPr>
            </a:br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0" y="2571750"/>
            <a:ext cx="914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 </a:t>
            </a:r>
            <a:br>
              <a:rPr lang="ru-RU" altLang="ru-RU"/>
            </a:br>
            <a:r>
              <a:rPr lang="ru-RU" altLang="ru-RU"/>
              <a:t>   </a:t>
            </a:r>
            <a: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t>Второй раз её схватили в конце 43-го. И снова пытки: её обливали на морозе ледяной водой, выжигали на спине пятиконечную звезду. Считая разведчицу мёртвой, гитлеровцы, когда партизаны атаковали Карасево, бросили её. Выходили её, парализованную и почти слепую, местные жители. После войны в Одессе академик В.П.Филатов вернул Наде зрение.</a:t>
            </a:r>
            <a:b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t>   Спустя 15 лет услышала она по радио, как начальник разведки 6-го отряда Слесаренко - её командир - говорил, что никогда не забудут бойцы своих погибших товарищей, и назвал среди них Надю Богданову, которая ему, раненому, спасла жизнь... </a:t>
            </a:r>
            <a:b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t>   Только тогда и объявилась она, только тогда и узнали люди, работавшие с нею вместе, о том, какой удивительной судьбы человек она, Надя Богданова, награждённая орденами Красного Знамени, Отечественной войны 1 степени, медалями.</a:t>
            </a:r>
          </a:p>
        </p:txBody>
      </p:sp>
      <p:pic>
        <p:nvPicPr>
          <p:cNvPr id="37891" name="Picture 2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6"/>
          <p:cNvSpPr>
            <a:spLocks noChangeArrowheads="1"/>
          </p:cNvSpPr>
          <p:nvPr/>
        </p:nvSpPr>
        <p:spPr bwMode="auto">
          <a:xfrm>
            <a:off x="3214688" y="357188"/>
            <a:ext cx="5399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</a:rPr>
              <a:t>Надя Богданова</a:t>
            </a:r>
            <a:r>
              <a:rPr lang="ru-RU" altLang="ru-RU"/>
              <a:t>  (продолжение)</a:t>
            </a:r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FF0000"/>
                </a:solidFill>
              </a:rPr>
              <a:t>Таня Савичева</a:t>
            </a:r>
          </a:p>
        </p:txBody>
      </p:sp>
      <p:pic>
        <p:nvPicPr>
          <p:cNvPr id="10243" name="Picture 5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5799138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444500"/>
            <a:ext cx="6967538" cy="72548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288" y="1285875"/>
            <a:ext cx="20907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6288" y="3500438"/>
            <a:ext cx="18780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285875"/>
            <a:ext cx="18732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350" y="4084638"/>
            <a:ext cx="3065463" cy="925512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1271588"/>
            <a:ext cx="2160587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838" y="5048250"/>
            <a:ext cx="2579687" cy="560388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0588" y="3883025"/>
            <a:ext cx="16494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9263" y="6053138"/>
            <a:ext cx="2547937" cy="560387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1213" y="452438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3" y="444500"/>
            <a:ext cx="7931150" cy="12314238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213" y="444500"/>
            <a:ext cx="5761037" cy="7681913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65650" y="3810000"/>
            <a:ext cx="4151313" cy="5499100"/>
          </a:xfrm>
          <a:prstGeom prst="rect">
            <a:avLst/>
          </a:prstGeom>
          <a:noFill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1213" y="4065588"/>
            <a:ext cx="3803650" cy="498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43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Свыше 20 млн. людей потеряла наша страна в той войне. Язык цифр скуп. Но вы все же вслушайтесь и представьте… Если бы мы посвятили каждой жертве по одной минуте молчания, то нам пришлось бы молчать более 38 лет.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0" y="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92280" y="5157192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000" smtClean="0"/>
              <a:t>Войны не хотим мы нигде, никогда,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smtClean="0"/>
              <a:t>Пусть мир будет в мире везде и всегда.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smtClean="0"/>
              <a:t>Да будет светлой жизнь детей!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smtClean="0"/>
              <a:t>Как светел мир в глазах открытых!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smtClean="0"/>
              <a:t>О, не разрушь и не убей –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smtClean="0"/>
              <a:t>Земле достаточно убитых!</a:t>
            </a:r>
          </a:p>
          <a:p>
            <a:endParaRPr lang="ru-RU" altLang="ru-RU" smtClean="0"/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250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395536" y="404664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236296" y="522920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4" descr="a31217ffd7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84313"/>
            <a:ext cx="6096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250825" y="476250"/>
            <a:ext cx="4968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latin typeface="CricketInlineShadow" pitchFamily="2" charset="0"/>
              </a:rPr>
              <a:t>Через века, </a:t>
            </a:r>
          </a:p>
          <a:p>
            <a:pPr eaLnBrk="1" hangingPunct="1"/>
            <a:r>
              <a:rPr lang="ru-RU" altLang="ru-RU" sz="4400" b="1">
                <a:latin typeface="CricketInlineShadow" pitchFamily="2" charset="0"/>
              </a:rPr>
              <a:t>             Через года,</a:t>
            </a:r>
          </a:p>
          <a:p>
            <a:pPr eaLnBrk="1" hangingPunct="1"/>
            <a:r>
              <a:rPr lang="ru-RU" altLang="ru-RU" sz="4400" b="1">
                <a:latin typeface="CricketInlineShadow" pitchFamily="2" charset="0"/>
              </a:rPr>
              <a:t>      ПОМНИТЕ!</a:t>
            </a:r>
          </a:p>
        </p:txBody>
      </p:sp>
      <p:pic>
        <p:nvPicPr>
          <p:cNvPr id="6" name="Лев Лещенко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6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484438" y="809625"/>
            <a:ext cx="453548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Июнь. Клонился к вечеру закат.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И теплой ночи разливалось море.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И раздавался звонкий смех ребят,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Не знающих, не ведающих горя.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Июнь! Тогда еще не знали мы,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Со школьных вечеров домой шагая,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Что завтра будет первый день войны,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А кончится она лишь в сорок пятом, в мае.</a:t>
            </a:r>
          </a:p>
        </p:txBody>
      </p:sp>
      <p:sp>
        <p:nvSpPr>
          <p:cNvPr id="27" name="5-конечная звезда 26">
            <a:hlinkClick r:id="rId2" action="ppaction://hlinksldjump"/>
          </p:cNvPr>
          <p:cNvSpPr/>
          <p:nvPr/>
        </p:nvSpPr>
        <p:spPr>
          <a:xfrm>
            <a:off x="590574" y="452453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5-конечная звезда 26">
            <a:hlinkClick r:id="rId2" action="ppaction://hlinksldjump"/>
          </p:cNvPr>
          <p:cNvSpPr/>
          <p:nvPr/>
        </p:nvSpPr>
        <p:spPr>
          <a:xfrm>
            <a:off x="7359674" y="5421328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661025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smtClean="0"/>
              <a:t> Неугасима память поколений</a:t>
            </a:r>
            <a:endParaRPr lang="ru-RU" altLang="ru-RU" sz="4000" smtClean="0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smtClean="0"/>
              <a:t>И память тех, кого такс свято чтим,</a:t>
            </a:r>
            <a:endParaRPr lang="ru-RU" altLang="ru-RU" sz="4000" smtClean="0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smtClean="0"/>
              <a:t>Давайте, люди, встанем на мгновенье</a:t>
            </a:r>
            <a:endParaRPr lang="ru-RU" altLang="ru-RU" sz="4000" smtClean="0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smtClean="0"/>
              <a:t>И в скорби постоим и помолчим. </a:t>
            </a:r>
            <a:endParaRPr lang="ru-RU" altLang="ru-RU" sz="4000" smtClean="0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0" y="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948264" y="5013176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i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Пионеры Герои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/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</a:t>
            </a:r>
            <a:r>
              <a:rPr lang="ru-RU" altLang="ru-RU" i="1">
                <a:latin typeface="Calibri" panose="020F0502020204030204" pitchFamily="34" charset="0"/>
              </a:rPr>
              <a:t> </a:t>
            </a:r>
            <a:r>
              <a:rPr lang="ru-RU" altLang="ru-RU">
                <a:latin typeface="Calibri" panose="020F0502020204030204" pitchFamily="34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В подполье, как Володя Щербацевич.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И ни на миг не дрогнули юные сердца!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br>
              <a:rPr lang="ru-RU" altLang="ru-RU">
                <a:latin typeface="Calibri" panose="020F0502020204030204" pitchFamily="34" charset="0"/>
              </a:rPr>
            </a:br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876925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 descr="Tan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5"/>
          <a:stretch>
            <a:fillRect/>
          </a:stretch>
        </p:blipFill>
        <p:spPr bwMode="auto">
          <a:xfrm>
            <a:off x="5651500" y="4724400"/>
            <a:ext cx="15716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428625" y="142875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3563938" y="188913"/>
            <a:ext cx="19716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4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6227763" y="188913"/>
            <a:ext cx="2070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5" descr="012.jpg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428625" y="235743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16" descr="volodja.jpg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0474" r="1923" b="16814"/>
          <a:stretch>
            <a:fillRect/>
          </a:stretch>
        </p:blipFill>
        <p:spPr bwMode="auto">
          <a:xfrm>
            <a:off x="3492500" y="2349500"/>
            <a:ext cx="20050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17" descr="011.jpg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6227763" y="2420938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19" descr="010.jpg"/>
          <p:cNvPicPr>
            <a:picLocks noChangeAspect="1"/>
          </p:cNvPicPr>
          <p:nvPr/>
        </p:nvPicPr>
        <p:blipFill>
          <a:blip r:embed="rId9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3541"/>
          <a:stretch>
            <a:fillRect/>
          </a:stretch>
        </p:blipFill>
        <p:spPr bwMode="auto">
          <a:xfrm>
            <a:off x="1428750" y="4643438"/>
            <a:ext cx="178593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5435600" y="6491288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50" y="2000250"/>
            <a:ext cx="846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Arial" charset="0"/>
              </a:rPr>
              <a:t>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Леня Голиков    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63" y="4286250"/>
            <a:ext cx="850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Володя Казначеев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Марат Казей</a:t>
            </a: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313" y="635793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Валя Котик</a:t>
            </a:r>
          </a:p>
        </p:txBody>
      </p:sp>
      <p:sp>
        <p:nvSpPr>
          <p:cNvPr id="27" name="5-конечная звезда 26">
            <a:hlinkClick r:id="rId10" action="ppaction://hlinksldjump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olodguard.ru/008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>
          <a:xfrm>
            <a:off x="323850" y="0"/>
            <a:ext cx="2016125" cy="2016125"/>
          </a:xfrm>
          <a:noFill/>
        </p:spPr>
      </p:pic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2627313" y="0"/>
            <a:ext cx="2089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Картинка 1 из 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14970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323850" y="2492375"/>
            <a:ext cx="20891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7019925" y="2636838"/>
            <a:ext cx="18002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11993"/>
          <a:stretch>
            <a:fillRect/>
          </a:stretch>
        </p:blipFill>
        <p:spPr bwMode="auto">
          <a:xfrm>
            <a:off x="3563938" y="2276475"/>
            <a:ext cx="19446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825" r="2174" b="18040"/>
          <a:stretch>
            <a:fillRect/>
          </a:stretch>
        </p:blipFill>
        <p:spPr bwMode="auto">
          <a:xfrm>
            <a:off x="6804025" y="0"/>
            <a:ext cx="212407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2484438" y="4437063"/>
            <a:ext cx="21256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3780" r="3128" b="16632"/>
          <a:stretch>
            <a:fillRect/>
          </a:stretch>
        </p:blipFill>
        <p:spPr bwMode="auto">
          <a:xfrm>
            <a:off x="5003800" y="450850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Прямоугольник 5"/>
          <p:cNvSpPr>
            <a:spLocks noChangeArrowheads="1"/>
          </p:cNvSpPr>
          <p:nvPr/>
        </p:nvSpPr>
        <p:spPr bwMode="auto">
          <a:xfrm>
            <a:off x="2771775" y="1844675"/>
            <a:ext cx="288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0000"/>
                </a:solidFill>
                <a:latin typeface="Calibri" panose="020F0502020204030204" pitchFamily="34" charset="0"/>
              </a:rPr>
              <a:t>Лида Вашкевич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787900" y="1916113"/>
            <a:ext cx="193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FF0000"/>
                </a:solidFill>
              </a:rPr>
              <a:t>Надя Богданова</a:t>
            </a:r>
          </a:p>
        </p:txBody>
      </p:sp>
      <p:sp>
        <p:nvSpPr>
          <p:cNvPr id="19469" name="Прямоугольник 6"/>
          <p:cNvSpPr>
            <a:spLocks noChangeArrowheads="1"/>
          </p:cNvSpPr>
          <p:nvPr/>
        </p:nvSpPr>
        <p:spPr bwMode="auto">
          <a:xfrm>
            <a:off x="395288" y="4652963"/>
            <a:ext cx="1766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0000"/>
                </a:solidFill>
                <a:latin typeface="Calibri" panose="020F0502020204030204" pitchFamily="34" charset="0"/>
              </a:rPr>
              <a:t>Витя Хоменко</a:t>
            </a:r>
          </a:p>
        </p:txBody>
      </p:sp>
      <p:sp>
        <p:nvSpPr>
          <p:cNvPr id="19470" name="Прямоугольник 6"/>
          <p:cNvSpPr>
            <a:spLocks noChangeArrowheads="1"/>
          </p:cNvSpPr>
          <p:nvPr/>
        </p:nvSpPr>
        <p:spPr bwMode="auto">
          <a:xfrm>
            <a:off x="6877050" y="4292600"/>
            <a:ext cx="200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0000"/>
                </a:solidFill>
                <a:latin typeface="Calibri" panose="020F0502020204030204" pitchFamily="34" charset="0"/>
              </a:rPr>
              <a:t>Саша Бородулин</a:t>
            </a:r>
          </a:p>
        </p:txBody>
      </p:sp>
      <p:sp>
        <p:nvSpPr>
          <p:cNvPr id="19471" name="Прямоугольник 6"/>
          <p:cNvSpPr>
            <a:spLocks noChangeArrowheads="1"/>
          </p:cNvSpPr>
          <p:nvPr/>
        </p:nvSpPr>
        <p:spPr bwMode="auto">
          <a:xfrm>
            <a:off x="3563938" y="40767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FF0000"/>
                </a:solidFill>
                <a:latin typeface="Calibri" panose="020F0502020204030204" pitchFamily="34" charset="0"/>
              </a:rPr>
              <a:t>Вася Коробко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2555875" y="6491288"/>
            <a:ext cx="191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  </a:t>
            </a:r>
            <a:r>
              <a:rPr lang="ru-RU" altLang="ru-RU" i="1">
                <a:solidFill>
                  <a:srgbClr val="FF0000"/>
                </a:solidFill>
              </a:rPr>
              <a:t>Костя Кравчук</a:t>
            </a:r>
          </a:p>
        </p:txBody>
      </p:sp>
      <p:sp>
        <p:nvSpPr>
          <p:cNvPr id="19473" name="Прямоугольник 6"/>
          <p:cNvSpPr>
            <a:spLocks noChangeArrowheads="1"/>
          </p:cNvSpPr>
          <p:nvPr/>
        </p:nvSpPr>
        <p:spPr bwMode="auto">
          <a:xfrm>
            <a:off x="5003800" y="6461125"/>
            <a:ext cx="167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0000"/>
                </a:solidFill>
                <a:latin typeface="Calibri" panose="020F0502020204030204" pitchFamily="34" charset="0"/>
              </a:rPr>
              <a:t>Галя Комлева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250825" y="2060575"/>
            <a:ext cx="229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FF0000"/>
                </a:solidFill>
              </a:rPr>
              <a:t>Юта Бондаровская</a:t>
            </a:r>
          </a:p>
        </p:txBody>
      </p:sp>
      <p:sp>
        <p:nvSpPr>
          <p:cNvPr id="19475" name="Прямоугольник 6"/>
          <p:cNvSpPr>
            <a:spLocks noChangeArrowheads="1"/>
          </p:cNvSpPr>
          <p:nvPr/>
        </p:nvSpPr>
        <p:spPr bwMode="auto">
          <a:xfrm>
            <a:off x="6877050" y="1989138"/>
            <a:ext cx="186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0000"/>
                </a:solidFill>
                <a:latin typeface="Calibri" panose="020F0502020204030204" pitchFamily="34" charset="0"/>
              </a:rPr>
              <a:t>Лара Михеенко</a:t>
            </a:r>
          </a:p>
        </p:txBody>
      </p:sp>
      <p:sp>
        <p:nvSpPr>
          <p:cNvPr id="27" name="5-конечная звезда 26">
            <a:hlinkClick r:id="rId12" action="ppaction://hlinksldjump"/>
          </p:cNvPr>
          <p:cNvSpPr/>
          <p:nvPr/>
        </p:nvSpPr>
        <p:spPr>
          <a:xfrm>
            <a:off x="727614" y="5267563"/>
            <a:ext cx="793054" cy="747351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ёня Голиков Когда родное село захватили враги, мальчик ушёл к партизанам. Используя сведения, собранные Леней Голиковым, партизаны освободили свыше тысячи военнопленных, разгромили несколько фашистских гарнизонов. Сам Лёня уничтожил 78 фашистских солдат и офицеров, участвовал в подрыве 27 железнодорожных и 12 шоссейных мостов, 8 автомашин с боеприпасами. Погиб юный герой зимой 1943 года. Лёне Голикову посмертно присвоено звание Героя Советского Союза. Герой Советского Союза Маленькие герои больш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0"/>
            <a:ext cx="5904656" cy="535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2169429" y="5589240"/>
            <a:ext cx="466112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Calibri" panose="020F0502020204030204" pitchFamily="34" charset="0"/>
              </a:rPr>
              <a:t>Памятник партизану пионеру-герою Лене Голикову перед зданием администрации Новгородской области. Великий Новгород.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рат  Казей  Вместе с сестрой Адой ушел в партизаны, где стал разведчиком. Проникал во вражеские гарнизоны и доставлял командованию ценные сведения. Используя эти данные партизаны разработали дерзкую операцию и разгромили фашистов в г.Дзержинске. Марат участвовал в боях и проявлял отвагу, бесстрашие, вместе с подрывниками минировал железную дорогу. Погиб Марат в бою. Сражался до последнего патрона, а когда осталась последняя граната, подпустил врагов поближе и взорвал их и себя... В г.Минске поставлен памятник юному герою. Герой Советского Союза награжден орденом Ленина, орденом Отечественной войны I степени, медалью «За боевые заслуги», медалью «За отвагу» Маленькие герои больш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455</Words>
  <Application>Microsoft Office PowerPoint</Application>
  <PresentationFormat>Экран (4:3)</PresentationFormat>
  <Paragraphs>60</Paragraphs>
  <Slides>30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CricketInlineShadow</vt:lpstr>
      <vt:lpstr>Тема Office</vt:lpstr>
      <vt:lpstr>Дети – герои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Таня Савичева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2018-11-28T18:42:45Z</dcterms:created>
  <dcterms:modified xsi:type="dcterms:W3CDTF">2018-12-01T18:25:11Z</dcterms:modified>
</cp:coreProperties>
</file>