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57" r:id="rId3"/>
    <p:sldId id="261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969D4-3C0F-4106-B3E7-D68760A5CA9D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18AC4-F8D1-41E1-BEF3-498C816C15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027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18AC4-F8D1-41E1-BEF3-498C816C154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9DC52-A1E0-4E02-A89E-DC0A2E97AEC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5C0D-7937-4217-B72E-4B2C6DA88C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9DC52-A1E0-4E02-A89E-DC0A2E97AEC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5C0D-7937-4217-B72E-4B2C6DA88C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9DC52-A1E0-4E02-A89E-DC0A2E97AEC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5C0D-7937-4217-B72E-4B2C6DA88C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9DC52-A1E0-4E02-A89E-DC0A2E97AEC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5C0D-7937-4217-B72E-4B2C6DA88C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9DC52-A1E0-4E02-A89E-DC0A2E97AEC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C9F5C0D-7937-4217-B72E-4B2C6DA88C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9DC52-A1E0-4E02-A89E-DC0A2E97AEC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5C0D-7937-4217-B72E-4B2C6DA88C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9DC52-A1E0-4E02-A89E-DC0A2E97AEC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5C0D-7937-4217-B72E-4B2C6DA88C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9DC52-A1E0-4E02-A89E-DC0A2E97AEC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5C0D-7937-4217-B72E-4B2C6DA88C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9DC52-A1E0-4E02-A89E-DC0A2E97AEC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5C0D-7937-4217-B72E-4B2C6DA88C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9DC52-A1E0-4E02-A89E-DC0A2E97AEC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5C0D-7937-4217-B72E-4B2C6DA88C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9DC52-A1E0-4E02-A89E-DC0A2E97AEC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5C0D-7937-4217-B72E-4B2C6DA88C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D49DC52-A1E0-4E02-A89E-DC0A2E97AEC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C9F5C0D-7937-4217-B72E-4B2C6DA88C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Оказание помощи школьнику в период сдачи экзаменов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dirty="0" smtClean="0"/>
              <a:t> 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5"/>
          <p:cNvSpPr txBox="1">
            <a:spLocks/>
          </p:cNvSpPr>
          <p:nvPr/>
        </p:nvSpPr>
        <p:spPr>
          <a:xfrm>
            <a:off x="428596" y="357166"/>
            <a:ext cx="8429654" cy="6215084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buClrTx/>
              <a:buSzTx/>
              <a:tabLst/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Упражнения направленные на восстановление работы  головного мозга.</a:t>
            </a:r>
          </a:p>
          <a:p>
            <a:pPr marL="342900" marR="0" lvl="0" indent="-342900" algn="l" defTabSz="914400" rtl="0" eaLnBrk="1" fontAlgn="auto" latinLnBrk="0" hangingPunct="1">
              <a:buClrTx/>
              <a:buSzTx/>
              <a:buFont typeface="Wingdings" pitchFamily="2" charset="2"/>
              <a:buChar char="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1.«Перекрестный шаг» -имитация ходьбы на месте, когда  левое колено соприкасается с правой</a:t>
            </a:r>
          </a:p>
          <a:p>
            <a:pPr marL="342900" marR="0" lvl="0" indent="-342900" algn="l" defTabSz="914400" rtl="0" eaLnBrk="1" fontAlgn="auto" latinLnBrk="0" hangingPunct="1"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рукой и  наоборот.</a:t>
            </a:r>
          </a:p>
          <a:p>
            <a:pPr marL="342900" marR="0" lvl="0" indent="-342900" algn="l" defTabSz="914400" rtl="0" eaLnBrk="1" fontAlgn="auto" latinLnBrk="0" hangingPunct="1">
              <a:buClrTx/>
              <a:buSzTx/>
              <a:buFont typeface="Wingdings" pitchFamily="2" charset="2"/>
              <a:buChar char=""/>
              <a:tabLst/>
              <a:defRPr/>
            </a:pPr>
            <a:r>
              <a:rPr lang="ru-RU" sz="2400" dirty="0" smtClean="0"/>
              <a:t>2.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Одновременно двумя руками рисуйте в</a:t>
            </a:r>
          </a:p>
          <a:p>
            <a:pPr marL="342900" marR="0" lvl="0" indent="-342900" algn="l" defTabSz="914400" rtl="0" eaLnBrk="1" fontAlgn="auto" latinLnBrk="0" hangingPunct="1"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воздухе геометрические фигуры </a:t>
            </a:r>
          </a:p>
          <a:p>
            <a:pPr>
              <a:buFont typeface="Wingdings" pitchFamily="2" charset="2"/>
              <a:buChar char=""/>
            </a:pPr>
            <a:r>
              <a:rPr lang="ru-RU" sz="2400" dirty="0" smtClean="0"/>
              <a:t>  3.Вращайте руку и одновременно ногу в </a:t>
            </a:r>
          </a:p>
          <a:p>
            <a:r>
              <a:rPr lang="ru-RU" sz="2400" dirty="0" smtClean="0"/>
              <a:t>       противоположные стороны.</a:t>
            </a:r>
          </a:p>
          <a:p>
            <a:pPr>
              <a:buFont typeface="Wingdings" pitchFamily="2" charset="2"/>
              <a:buChar char=""/>
            </a:pPr>
            <a:r>
              <a:rPr lang="ru-RU" sz="2400" dirty="0" smtClean="0"/>
              <a:t>4.Отдайте честь правой рукой, а левую </a:t>
            </a:r>
          </a:p>
          <a:p>
            <a:r>
              <a:rPr lang="ru-RU" sz="2400" dirty="0" smtClean="0"/>
              <a:t>     одновременно вытяните вперед с </a:t>
            </a:r>
          </a:p>
          <a:p>
            <a:r>
              <a:rPr lang="ru-RU" sz="2400" dirty="0" smtClean="0"/>
              <a:t>     оттопыренным большим пальцем, </a:t>
            </a:r>
          </a:p>
          <a:p>
            <a:r>
              <a:rPr lang="ru-RU" sz="2400" dirty="0" smtClean="0"/>
              <a:t>     сказав при этом «Во!».Затем  хлопнуть в</a:t>
            </a:r>
          </a:p>
          <a:p>
            <a:r>
              <a:rPr lang="ru-RU" sz="2400" dirty="0" smtClean="0"/>
              <a:t>     ладоши и проделать то же , быстро сменив руки.</a:t>
            </a:r>
          </a:p>
          <a:p>
            <a:pPr>
              <a:buFont typeface="Wingdings" pitchFamily="2" charset="2"/>
              <a:buChar char=""/>
            </a:pPr>
            <a:r>
              <a:rPr lang="ru-RU" sz="2400" dirty="0" smtClean="0"/>
              <a:t>5.Правой рукой возьмитесь за кончик носа, </a:t>
            </a:r>
          </a:p>
          <a:p>
            <a:r>
              <a:rPr lang="ru-RU" sz="2400" dirty="0" smtClean="0"/>
              <a:t>    левой – за правое ухо. Хлопнув в ладоши, </a:t>
            </a:r>
          </a:p>
          <a:p>
            <a:r>
              <a:rPr lang="ru-RU" sz="2400" dirty="0" smtClean="0"/>
              <a:t>    поменяйте  расположение рук.</a:t>
            </a:r>
          </a:p>
          <a:p>
            <a:pPr marL="342900" marR="0" lvl="0" indent="-342900" algn="l" defTabSz="914400" rtl="0" eaLnBrk="1" fontAlgn="auto" latinLnBrk="0" hangingPunct="1"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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2" descr="G:\на январский образовательный форум\gimnastika_mozga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00" y="2564904"/>
            <a:ext cx="2771800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71604" y="1142984"/>
            <a:ext cx="707236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Ваша поддержка обязательно поможет школьнику быть успешным! </a:t>
            </a:r>
          </a:p>
          <a:p>
            <a:pPr algn="ctr"/>
            <a:r>
              <a:rPr lang="ru-RU" sz="4800" dirty="0" smtClean="0"/>
              <a:t>Удачи!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http://player.myshared.ru/5/407317/slides/slide_10.jpg"/>
          <p:cNvPicPr/>
          <p:nvPr/>
        </p:nvPicPr>
        <p:blipFill>
          <a:blip r:embed="rId2"/>
          <a:srcRect t="19543" r="-4" b="10889"/>
          <a:stretch>
            <a:fillRect/>
          </a:stretch>
        </p:blipFill>
        <p:spPr bwMode="auto">
          <a:xfrm>
            <a:off x="0" y="0"/>
            <a:ext cx="9144000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3"/>
          <p:cNvSpPr txBox="1">
            <a:spLocks/>
          </p:cNvSpPr>
          <p:nvPr/>
        </p:nvSpPr>
        <p:spPr>
          <a:xfrm>
            <a:off x="3571868" y="214290"/>
            <a:ext cx="5245100" cy="3910012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Подбадривайте детей, хвалите их за то, что</a:t>
            </a:r>
            <a:r>
              <a:rPr kumimoji="0" lang="ru-RU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они делают хорошо. Повышайте их уверенность в себе, так как чем больше ребенок боится неудачи, тем более вероятности допущения  ошибок. Говорите чаще детям: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Ты у меня все сможешь!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 уверена , ты справишься с экзаменами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 тобой горжусь!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Чтобы не случилось ты для меня самый лучший!</a:t>
            </a:r>
          </a:p>
        </p:txBody>
      </p:sp>
      <p:pic>
        <p:nvPicPr>
          <p:cNvPr id="3" name="Picture 3" descr="C:\Documents and Settings\Admin\Рабочий стол\экзамены\картинки\j04026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38" y="4000504"/>
            <a:ext cx="3630612" cy="2644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Documents and Settings\Admin\Рабочий стол\экзамены\картинки\t_dad_and_son_9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2928958" cy="336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MPj0439346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85786" y="4143380"/>
            <a:ext cx="3214688" cy="2276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7950" y="357166"/>
            <a:ext cx="250033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Обнимайте своего ребенка не менее четырех раз в день, а </a:t>
            </a:r>
            <a:r>
              <a:rPr lang="ru-RU" sz="2400" dirty="0" smtClean="0"/>
              <a:t>лучше 8</a:t>
            </a:r>
            <a:r>
              <a:rPr lang="ru-RU" sz="2400" dirty="0" smtClean="0"/>
              <a:t>. </a:t>
            </a:r>
            <a:endParaRPr lang="ru-RU" sz="2400" dirty="0" smtClean="0"/>
          </a:p>
          <a:p>
            <a:r>
              <a:rPr lang="ru-RU" sz="2400" dirty="0"/>
              <a:t>П</a:t>
            </a:r>
            <a:r>
              <a:rPr lang="ru-RU" sz="2400" dirty="0" smtClean="0"/>
              <a:t>сихологами </a:t>
            </a:r>
            <a:r>
              <a:rPr lang="ru-RU" sz="2400" dirty="0" smtClean="0"/>
              <a:t>установлено, что 4 объятия в  день это минимум для  выживания, а для хорошего самочувствия нужно не менее восьми объятий в день!</a:t>
            </a:r>
            <a:endParaRPr lang="ru-RU" sz="2400" dirty="0"/>
          </a:p>
        </p:txBody>
      </p:sp>
      <p:pic>
        <p:nvPicPr>
          <p:cNvPr id="1026" name="Picture 2" descr="C:\Users\Администратор\Desktop\imgprevi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908720"/>
            <a:ext cx="6084168" cy="51535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Заголовок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20750" y="781050"/>
            <a:ext cx="7862888" cy="1035050"/>
          </a:xfrm>
          <a:prstGeom prst="rect">
            <a:avLst/>
          </a:prstGeom>
        </p:spPr>
      </p:pic>
      <p:sp>
        <p:nvSpPr>
          <p:cNvPr id="4" name="Содержимое 2"/>
          <p:cNvSpPr txBox="1">
            <a:spLocks/>
          </p:cNvSpPr>
          <p:nvPr/>
        </p:nvSpPr>
        <p:spPr>
          <a:xfrm>
            <a:off x="571500" y="1785938"/>
            <a:ext cx="7854950" cy="1752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Обеспечьте ребенку полноценный отдых, он должен отдохнуть и как следует выспаться.</a:t>
            </a:r>
          </a:p>
        </p:txBody>
      </p:sp>
      <p:pic>
        <p:nvPicPr>
          <p:cNvPr id="5" name="Picture 2" descr="\\gerakl\adult_home$\ers\Мои документы\Мои рисунки\экзамены\939690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214688"/>
            <a:ext cx="3643312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\\gerakl\adult_home$\ers\Мои документы\Мои рисунки\экзамены\74eb9edce39bca02e70cf0c50f671fda_bi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" y="3214688"/>
            <a:ext cx="3643312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538" y="114298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85750" y="1000125"/>
            <a:ext cx="8429625" cy="21431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Следите за самочувствием ребенка, никто, кроме Вас, не сможет во время заметить и предотвратить ухудшение состояния ребенка, связанное с переутомлением. Контролируйте  режим подготовки ребенка, не допускайте перегрузок, объясните ему, что он обязательно должен чередовать занятия с отдыхом.</a:t>
            </a:r>
          </a:p>
        </p:txBody>
      </p:sp>
      <p:pic>
        <p:nvPicPr>
          <p:cNvPr id="5" name="Picture 2" descr="C:\Documents and Settings\Admin\Рабочий стол\экзамены\картинки\2010-05-06_16-47-19_2886946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8" y="3143250"/>
            <a:ext cx="44767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Documents and Settings\Admin\Рабочий стол\экзамены\картинки\p30_gia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4286250"/>
            <a:ext cx="3543300" cy="234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 smtClean="0">
                <a:ln/>
                <a:solidFill>
                  <a:schemeClr val="accent1">
                    <a:lumMod val="60000"/>
                    <a:lumOff val="40000"/>
                  </a:schemeClr>
                </a:solidFill>
              </a:rPr>
              <a:t>УСЛОВИЯ ПОДДЕРЖКИ РАБОТОСПОСОБНОСТИ</a:t>
            </a:r>
            <a:endParaRPr lang="ru-RU" b="1" dirty="0">
              <a:ln/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>
              <a:buFont typeface="Wingdings" pitchFamily="2" charset="2"/>
              <a:buChar char=""/>
            </a:pPr>
            <a:r>
              <a:rPr lang="ru-RU" sz="2800" dirty="0" smtClean="0"/>
              <a:t>Чередовать умственный и физический </a:t>
            </a:r>
            <a:r>
              <a:rPr lang="ru-RU" sz="2800" dirty="0" smtClean="0"/>
              <a:t>труд.</a:t>
            </a:r>
            <a:endParaRPr lang="ru-RU" sz="2800" dirty="0" smtClean="0"/>
          </a:p>
          <a:p>
            <a:pPr marR="0" algn="l">
              <a:buFont typeface="Wingdings" pitchFamily="2" charset="2"/>
              <a:buChar char=""/>
            </a:pPr>
            <a:r>
              <a:rPr lang="ru-RU" sz="2800" dirty="0" smtClean="0"/>
              <a:t>Беречь от переутомления глаза, давать им отдых, переключать </a:t>
            </a:r>
            <a:r>
              <a:rPr lang="ru-RU" sz="2800" dirty="0" smtClean="0"/>
              <a:t>внимание.</a:t>
            </a:r>
            <a:endParaRPr lang="ru-RU" sz="2800" dirty="0" smtClean="0"/>
          </a:p>
          <a:p>
            <a:pPr marR="0" algn="l">
              <a:buFont typeface="Wingdings" pitchFamily="2" charset="2"/>
              <a:buChar char=""/>
            </a:pPr>
            <a:r>
              <a:rPr lang="ru-RU" sz="2800" dirty="0" smtClean="0"/>
              <a:t>Минимум телевизионных передач и работы за </a:t>
            </a:r>
            <a:r>
              <a:rPr lang="ru-RU" sz="2800" dirty="0" smtClean="0"/>
              <a:t>компьютером.</a:t>
            </a:r>
            <a:endParaRPr lang="ru-RU" sz="2800" dirty="0" smtClean="0"/>
          </a:p>
          <a:p>
            <a:pPr marR="0" algn="l">
              <a:buFont typeface="Wingdings" pitchFamily="2" charset="2"/>
              <a:buChar char=""/>
            </a:pPr>
            <a:r>
              <a:rPr lang="ru-RU" sz="2800" dirty="0" smtClean="0"/>
              <a:t>Стимулировать познавательные способности при помощи </a:t>
            </a:r>
            <a:r>
              <a:rPr lang="ru-RU" sz="2800" dirty="0" smtClean="0"/>
              <a:t>упражнений.</a:t>
            </a:r>
            <a:endParaRPr lang="ru-RU" sz="2800" dirty="0" smtClean="0"/>
          </a:p>
          <a:p>
            <a:pPr marR="0" algn="l">
              <a:buFont typeface="Wingdings" pitchFamily="2" charset="2"/>
              <a:buChar char=""/>
            </a:pPr>
            <a:r>
              <a:rPr lang="ru-RU" sz="2800" dirty="0" smtClean="0"/>
              <a:t>Поднять настроение и наполнить себя свежей силой при помощи дыхательных </a:t>
            </a:r>
            <a:r>
              <a:rPr lang="ru-RU" sz="2800" dirty="0" smtClean="0"/>
              <a:t>упражнений.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Заголовок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66738" y="920750"/>
            <a:ext cx="7864475" cy="1189038"/>
          </a:xfrm>
          <a:prstGeom prst="rect">
            <a:avLst/>
          </a:prstGeom>
        </p:spPr>
      </p:pic>
      <p:sp>
        <p:nvSpPr>
          <p:cNvPr id="9" name="Содержимое 2"/>
          <p:cNvSpPr txBox="1">
            <a:spLocks/>
          </p:cNvSpPr>
          <p:nvPr/>
        </p:nvSpPr>
        <p:spPr>
          <a:xfrm>
            <a:off x="533400" y="3228536"/>
            <a:ext cx="7854696" cy="1752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2" descr="\\gerakl\adult_home$\ers\Мои документы\Мои рисунки\экзамены\hansgrohe-downpour-air-royale-14in-show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2286000"/>
            <a:ext cx="1270000" cy="1643063"/>
          </a:xfrm>
          <a:prstGeom prst="rect">
            <a:avLst/>
          </a:prstGeom>
        </p:spPr>
      </p:pic>
      <p:sp>
        <p:nvSpPr>
          <p:cNvPr id="11" name="Содержимое 6"/>
          <p:cNvSpPr txBox="1">
            <a:spLocks/>
          </p:cNvSpPr>
          <p:nvPr/>
        </p:nvSpPr>
        <p:spPr>
          <a:xfrm>
            <a:off x="785786" y="2071688"/>
            <a:ext cx="3786214" cy="1214437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 2"/>
              <a:buNone/>
              <a:tabLst/>
              <a:defRPr/>
            </a:pPr>
            <a:r>
              <a:rPr kumimoji="0" lang="ru-RU" sz="5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Контрастный душ</a:t>
            </a:r>
            <a:endParaRPr kumimoji="0" lang="ru-RU" sz="5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2" name="Picture 2" descr="\\gerakl\adult_home$\ers\Мои документы\Мои рисунки\экзамены\f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" y="4000500"/>
            <a:ext cx="2357438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8"/>
          <p:cNvSpPr>
            <a:spLocks noChangeArrowheads="1"/>
          </p:cNvSpPr>
          <p:nvPr/>
        </p:nvSpPr>
        <p:spPr bwMode="auto">
          <a:xfrm>
            <a:off x="3143250" y="5000625"/>
            <a:ext cx="2786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Мытье посуды</a:t>
            </a:r>
          </a:p>
        </p:txBody>
      </p:sp>
      <p:pic>
        <p:nvPicPr>
          <p:cNvPr id="14" name="Picture 2" descr="\\gerakl\adult_home$\ers\Мои документы\Мои рисунки\экзамены\59515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38" y="2643188"/>
            <a:ext cx="1597025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3"/>
          <p:cNvSpPr>
            <a:spLocks noChangeArrowheads="1"/>
          </p:cNvSpPr>
          <p:nvPr/>
        </p:nvSpPr>
        <p:spPr bwMode="auto">
          <a:xfrm>
            <a:off x="6858000" y="3214688"/>
            <a:ext cx="2286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Смотреть на горящую     свечу</a:t>
            </a:r>
          </a:p>
        </p:txBody>
      </p:sp>
      <p:pic>
        <p:nvPicPr>
          <p:cNvPr id="16" name="Picture 2" descr="C:\Documents and Settings\Admin\Рабочий стол\экзамены\картинки\i.jpeg1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14688" y="3571875"/>
            <a:ext cx="185737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" descr="C:\Documents and Settings\Admin\Рабочий стол\экзамены\картинки\06-07-27-023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29500" y="4214813"/>
            <a:ext cx="1520825" cy="133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 descr="\\gerakl\adult_home$\ers\Мои документы\Мои рисунки\спорт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857875" y="5214938"/>
            <a:ext cx="1636713" cy="143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357188" y="785794"/>
            <a:ext cx="7854950" cy="218124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Покричать то громко, то тихо			       Вдохнуть глубже до 10 раз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/>
              <a:t>                    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Скомкать газету и выбросить ее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2" descr="C:\Documents and Settings\Admin\Рабочий стол\экзамены\картинки\19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0" y="2857500"/>
            <a:ext cx="4286250" cy="342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288</Words>
  <Application>Microsoft Office PowerPoint</Application>
  <PresentationFormat>Экран (4:3)</PresentationFormat>
  <Paragraphs>45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Оказание помощи школьнику в период сдачи экзаменов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УСЛОВИЯ ПОДДЕРЖКИ РАБОТОСПОСОБНОСТИ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ПОМОЩЬ РОДИТЕЛЕЙ ПРИ ПОДГОТОВКЕ К ЭКЗАМЕНАМ</dc:title>
  <dc:creator>Администратор</dc:creator>
  <cp:lastModifiedBy>Биология2</cp:lastModifiedBy>
  <cp:revision>19</cp:revision>
  <dcterms:created xsi:type="dcterms:W3CDTF">2019-03-11T02:59:01Z</dcterms:created>
  <dcterms:modified xsi:type="dcterms:W3CDTF">2019-03-12T11:55:42Z</dcterms:modified>
</cp:coreProperties>
</file>